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PQpgkNJ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VOICE</a:t>
            </a:r>
            <a:endParaRPr lang="en-US" sz="96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Active vs. Passive</a:t>
            </a:r>
          </a:p>
          <a:p>
            <a:r>
              <a:rPr lang="en-US" b="1" dirty="0" smtClean="0"/>
              <a:t>Weak vs. power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96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</a:rPr>
              <a:t>The writer’s voice is the individual writing style of an author, a combination of </a:t>
            </a:r>
            <a:r>
              <a:rPr lang="en-US" sz="2800" b="1" dirty="0" err="1">
                <a:effectLst/>
              </a:rPr>
              <a:t>idiotypical</a:t>
            </a:r>
            <a:r>
              <a:rPr lang="en-US" sz="2800" b="1" dirty="0">
                <a:effectLst/>
              </a:rPr>
              <a:t> usage of syntax, diction, punctuation, character development, dialogue, etc., within a given body of text (or across several works).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401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Frederik </a:t>
            </a:r>
            <a:r>
              <a:rPr lang="en-US" b="1" dirty="0" err="1" smtClean="0"/>
              <a:t>backman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68431" y="2111421"/>
            <a:ext cx="8251962" cy="38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</a:t>
            </a:r>
            <a:r>
              <a:rPr lang="en-US" b="1" dirty="0" err="1" smtClean="0"/>
              <a:t>ernest</a:t>
            </a:r>
            <a:r>
              <a:rPr lang="en-US" b="1" dirty="0" smtClean="0"/>
              <a:t> Hemingway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3016" y="2248650"/>
            <a:ext cx="10442791" cy="28748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voice:</a:t>
            </a:r>
            <a:br>
              <a:rPr lang="en-US" b="1" dirty="0" smtClean="0"/>
            </a:br>
            <a:r>
              <a:rPr lang="en-US" b="1" dirty="0" smtClean="0"/>
              <a:t>When the subject of the sentence </a:t>
            </a:r>
            <a:r>
              <a:rPr lang="en-US" b="1" u="sng" dirty="0" smtClean="0"/>
              <a:t>Does</a:t>
            </a:r>
            <a:r>
              <a:rPr lang="en-US" b="1" dirty="0" smtClean="0"/>
              <a:t> something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man hid the dirty laundry.</a:t>
            </a:r>
          </a:p>
          <a:p>
            <a:r>
              <a:rPr lang="en-US" sz="4400" dirty="0" smtClean="0"/>
              <a:t>The dog ate the food.</a:t>
            </a:r>
          </a:p>
        </p:txBody>
      </p:sp>
    </p:spTree>
    <p:extLst>
      <p:ext uri="{BB962C8B-B14F-4D97-AF65-F5344CB8AC3E}">
        <p14:creationId xmlns:p14="http://schemas.microsoft.com/office/powerpoint/2010/main" val="406548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VOICE:</a:t>
            </a:r>
            <a:br>
              <a:rPr lang="en-US" b="1" dirty="0" smtClean="0"/>
            </a:br>
            <a:r>
              <a:rPr lang="en-US" b="1" dirty="0" smtClean="0"/>
              <a:t>When the subject is </a:t>
            </a:r>
            <a:r>
              <a:rPr lang="en-US" b="1" u="sng" dirty="0" smtClean="0"/>
              <a:t>Acted upon</a:t>
            </a:r>
            <a:r>
              <a:rPr lang="en-US" b="1" dirty="0" smtClean="0"/>
              <a:t> by the verb.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dirty laundry </a:t>
            </a:r>
            <a:r>
              <a:rPr lang="en-US" sz="4400" dirty="0" smtClean="0"/>
              <a:t>was hidden by the man.</a:t>
            </a:r>
          </a:p>
          <a:p>
            <a:r>
              <a:rPr lang="en-US" sz="4400" dirty="0" smtClean="0"/>
              <a:t>The food was eaten by the dog.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151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video! Because it’s cute!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FHPQpgkNJ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9111" y="1149532"/>
            <a:ext cx="8173179" cy="5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Changing passive to active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128" y="1768588"/>
            <a:ext cx="6160914" cy="46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1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1276</TotalTime>
  <Words>75</Words>
  <Application>Microsoft Office PowerPoint</Application>
  <PresentationFormat>Widescreen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VOICE</vt:lpstr>
      <vt:lpstr>VOICE</vt:lpstr>
      <vt:lpstr>Example: Frederik backman</vt:lpstr>
      <vt:lpstr>Example: ernest Hemingway</vt:lpstr>
      <vt:lpstr>Active voice: When the subject of the sentence Does something</vt:lpstr>
      <vt:lpstr>Passive VOICE: When the subject is Acted upon by the verb.</vt:lpstr>
      <vt:lpstr>A video! Because it’s cute!   </vt:lpstr>
      <vt:lpstr>Changing passive to active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</dc:title>
  <dc:creator>April Strawn</dc:creator>
  <cp:lastModifiedBy>April Strawn</cp:lastModifiedBy>
  <cp:revision>5</cp:revision>
  <dcterms:created xsi:type="dcterms:W3CDTF">2018-05-01T17:25:32Z</dcterms:created>
  <dcterms:modified xsi:type="dcterms:W3CDTF">2018-05-02T17:16:02Z</dcterms:modified>
</cp:coreProperties>
</file>