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5080B4CA8AC2FA1F49-juni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signupgenius.com/go/5080b4cafaa2eabfe3-why" TargetMode="External"/><Relationship Id="rId4" Type="http://schemas.openxmlformats.org/officeDocument/2006/relationships/hyperlink" Target="https://www.signupgenius.com/go/10c0d4fa4ab2fa13-wh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SBAC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9 &amp; 10, 16 &amp; 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9: Sign up 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731500"/>
            <a:ext cx="8222100" cy="28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this junior meeting, you’ll bring your digital portfolio with you to share and discuss with your counselor.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Sign up with the appropriate link below: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(Rachel) </a:t>
            </a:r>
            <a:r>
              <a:rPr lang="en" u="sng">
                <a:solidFill>
                  <a:srgbClr val="0000FF"/>
                </a:solidFill>
                <a:highlight>
                  <a:srgbClr val="FFFFFF"/>
                </a:highlight>
                <a:hlinkClick r:id="rId3"/>
              </a:rPr>
              <a:t>www.SignUpGenius.com/go/5080B4CA8AC2FA1F49-junior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(Erin)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" u="sng">
                <a:solidFill>
                  <a:srgbClr val="0000FF"/>
                </a:solidFill>
                <a:hlinkClick r:id="rId4"/>
              </a:rPr>
              <a:t>https://www.signupgenius.com/go/10c0d4fa4ab2fa13-why</a:t>
            </a:r>
            <a:endParaRPr>
              <a:solidFill>
                <a:srgbClr val="0000FF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(Pam) </a:t>
            </a:r>
            <a:r>
              <a:rPr lang="en" u="sng">
                <a:solidFill>
                  <a:srgbClr val="0000F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https://www.signupgenius.com/go/5080b4cafaa2eabfe3-why</a:t>
            </a:r>
            <a:endParaRPr u="sng">
              <a:solidFill>
                <a:srgbClr val="0000F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100" u="sng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uFill>
                <a:noFill/>
              </a:uFill>
              <a:hlinkClick r:id="rId4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9 &amp; 10: Items Due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900" y="194620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History &amp; English: </a:t>
            </a:r>
            <a:r>
              <a:rPr lang="en" dirty="0" smtClean="0"/>
              <a:t>Intro </a:t>
            </a:r>
            <a:r>
              <a:rPr lang="en" dirty="0"/>
              <a:t>&amp; Background pages due 5/14 &amp; 5/15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Biology: 		</a:t>
            </a:r>
            <a:r>
              <a:rPr lang="en" dirty="0" smtClean="0"/>
              <a:t>Honors </a:t>
            </a:r>
            <a:r>
              <a:rPr lang="en" dirty="0"/>
              <a:t>Science Fair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</a:t>
            </a:r>
            <a:r>
              <a:rPr lang="en" dirty="0" smtClean="0"/>
              <a:t>:		N/A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Spanish:  	</a:t>
            </a:r>
            <a:r>
              <a:rPr lang="en" dirty="0" smtClean="0"/>
              <a:t>Continue </a:t>
            </a:r>
            <a:r>
              <a:rPr lang="en" dirty="0"/>
              <a:t>working on Spanish Spring POL HOM’s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Architecture:	</a:t>
            </a:r>
            <a:r>
              <a:rPr lang="en" dirty="0" smtClean="0"/>
              <a:t>Rough </a:t>
            </a:r>
            <a:r>
              <a:rPr lang="en" dirty="0"/>
              <a:t>draft individual drawing package due May 14th</a:t>
            </a:r>
            <a:endParaRPr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Graphic </a:t>
            </a:r>
            <a:r>
              <a:rPr lang="en"/>
              <a:t>Design</a:t>
            </a:r>
            <a:r>
              <a:rPr lang="en" smtClean="0"/>
              <a:t>:	Character sketches and questions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16 &amp; 17: Items Due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&amp; English: 	Full Rough Draft due 5/21-5/24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Biology: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Math: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Spanish: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Architecture:</a:t>
            </a:r>
            <a:endParaRPr/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Graphic Design: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90</Words>
  <Application>Microsoft Office PowerPoint</Application>
  <PresentationFormat>On-screen Show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</vt:lpstr>
      <vt:lpstr>Material</vt:lpstr>
      <vt:lpstr>SBAC</vt:lpstr>
      <vt:lpstr>May 9: Sign up </vt:lpstr>
      <vt:lpstr>May 9 &amp; 10: Items Due</vt:lpstr>
      <vt:lpstr>May 16 &amp; 17: Items Due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SBAC</dc:title>
  <dc:creator>April Strawn</dc:creator>
  <cp:lastModifiedBy>April Strawn</cp:lastModifiedBy>
  <cp:revision>2</cp:revision>
  <dcterms:modified xsi:type="dcterms:W3CDTF">2018-05-08T16:12:53Z</dcterms:modified>
</cp:coreProperties>
</file>