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Honors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84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Intro </a:t>
            </a:r>
            <a:r>
              <a:rPr lang="en-US" sz="2400" dirty="0"/>
              <a:t>&amp; Background - Pages 1-3 </a:t>
            </a:r>
          </a:p>
          <a:p>
            <a:r>
              <a:rPr lang="en-US" sz="2400" dirty="0"/>
              <a:t>      - Intro (1/2 to 3/4 page)</a:t>
            </a:r>
          </a:p>
          <a:p>
            <a:r>
              <a:rPr lang="en-US" sz="2400" dirty="0"/>
              <a:t>      - Background (2 to 2.5 pages) </a:t>
            </a:r>
          </a:p>
          <a:p>
            <a:r>
              <a:rPr lang="en-US" sz="2400" dirty="0"/>
              <a:t>Lit Review - Pages 4-6 </a:t>
            </a:r>
          </a:p>
          <a:p>
            <a:r>
              <a:rPr lang="en-US" sz="2400" dirty="0"/>
              <a:t>      - 3 pages 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Arguments - Pages 7-14/15 </a:t>
            </a:r>
          </a:p>
          <a:p>
            <a:r>
              <a:rPr lang="en-US" dirty="0"/>
              <a:t>       - 8-9 pages </a:t>
            </a:r>
          </a:p>
          <a:p>
            <a:r>
              <a:rPr lang="en-US" dirty="0"/>
              <a:t>Conclusion - Page 15 </a:t>
            </a:r>
          </a:p>
          <a:p>
            <a:r>
              <a:rPr lang="en-US" dirty="0"/>
              <a:t>       - (1/2 to 3/4 page)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receive a 3 or higher on </a:t>
            </a:r>
            <a:r>
              <a:rPr lang="en-US" u="sng" dirty="0" smtClean="0"/>
              <a:t>content</a:t>
            </a:r>
            <a:r>
              <a:rPr lang="en-US" dirty="0" smtClean="0"/>
              <a:t> and </a:t>
            </a:r>
            <a:r>
              <a:rPr lang="en-US" u="sng" dirty="0" smtClean="0"/>
              <a:t>analysis.</a:t>
            </a:r>
          </a:p>
          <a:p>
            <a:r>
              <a:rPr lang="en-US" dirty="0" smtClean="0"/>
              <a:t>2.5 and below will not count.</a:t>
            </a:r>
          </a:p>
          <a:p>
            <a:r>
              <a:rPr lang="en-US" dirty="0" smtClean="0"/>
              <a:t>Once you sign up, you </a:t>
            </a:r>
            <a:r>
              <a:rPr lang="en-US" u="sng" dirty="0" smtClean="0"/>
              <a:t>cannot</a:t>
            </a:r>
            <a:r>
              <a:rPr lang="en-US" dirty="0" smtClean="0"/>
              <a:t> back out.</a:t>
            </a:r>
          </a:p>
          <a:p>
            <a:r>
              <a:rPr lang="en-US" dirty="0" smtClean="0"/>
              <a:t>You are expected to have a current 3 (or above) in both English and History to handle this paper.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6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6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 </a:t>
            </a:r>
            <a:r>
              <a:rPr lang="en-US" sz="2000" b="1" dirty="0"/>
              <a:t>literature review</a:t>
            </a:r>
            <a:r>
              <a:rPr lang="en-US" sz="2000" dirty="0"/>
              <a:t> is a text of a scholarly paper, which includes the current knowledge including substantive findings, as well as theoretical and methodological contributions to a particular topic. </a:t>
            </a:r>
            <a:endParaRPr lang="en-US" sz="2000" dirty="0" smtClean="0"/>
          </a:p>
          <a:p>
            <a:r>
              <a:rPr lang="en-US" sz="2000" b="1" dirty="0" smtClean="0"/>
              <a:t>Literature reviews </a:t>
            </a:r>
            <a:r>
              <a:rPr lang="en-US" sz="2000" dirty="0" smtClean="0"/>
              <a:t>are </a:t>
            </a:r>
            <a:r>
              <a:rPr lang="en-US" sz="2000" dirty="0"/>
              <a:t>secondary sources, and do not report new or original experimental work.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318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Establishes YOU (the author), as a comprehensive researcher on your topic.</a:t>
            </a:r>
          </a:p>
          <a:p>
            <a:r>
              <a:rPr lang="en-US" dirty="0" smtClean="0"/>
              <a:t>Establishes the general groundwork for where your argument comes in. </a:t>
            </a:r>
          </a:p>
          <a:p>
            <a:r>
              <a:rPr lang="en-US" dirty="0" smtClean="0"/>
              <a:t>Easier to use with deep, complex topics.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65</TotalTime>
  <Words>111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History Honors</vt:lpstr>
      <vt:lpstr>General outline</vt:lpstr>
      <vt:lpstr>Expectations</vt:lpstr>
      <vt:lpstr>Literature Review</vt:lpstr>
      <vt:lpstr>What is it?</vt:lpstr>
      <vt:lpstr>Why?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Honors</dc:title>
  <dc:creator>April Strawn</dc:creator>
  <cp:lastModifiedBy>April Strawn</cp:lastModifiedBy>
  <cp:revision>2</cp:revision>
  <dcterms:created xsi:type="dcterms:W3CDTF">2018-05-03T15:08:16Z</dcterms:created>
  <dcterms:modified xsi:type="dcterms:W3CDTF">2018-05-03T16:13:36Z</dcterms:modified>
</cp:coreProperties>
</file>